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7" r:id="rId4"/>
    <p:sldId id="268" r:id="rId5"/>
    <p:sldId id="266" r:id="rId6"/>
    <p:sldId id="271" r:id="rId7"/>
    <p:sldId id="269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D4502-CA8B-475C-930B-9EB72877CF2A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4EF4-8B9C-423B-AE6A-9F081809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62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A5B27-EFD3-450F-9779-23BE2C2D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4D12F-C4EC-4999-9D97-24180DE4A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0A5C6-8E14-4AD3-862C-702C2590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3397-29AD-44AF-BDDD-59DCE065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F741-61B9-4A26-AF48-3AD5F04D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5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D168-02BB-44A8-B02D-1AFD470D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BF6D8-266A-4FDB-9905-DB7024782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A1777-FBC3-44A3-AB36-7E50FC2A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77CF8-9EFA-471B-8489-2D699DBF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BBC4D-40E2-454D-88E9-0FF6D74F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06DB5-7C07-4DD3-941A-3CF4EF220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7EA88-9892-4BBF-8AF8-EC0432E44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D4072-EFF7-45B3-8485-CA744E42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E797-3E04-42A9-BE06-9F4B24D7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0FC0-F12B-42A6-A9AA-2A843124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2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CAC6-F3F8-4638-B57B-D9822694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B8822-6313-4361-B513-B3BE183D7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F3694-E4B0-4169-9F4E-5B44F91F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1934-BBBB-48F5-AB81-B88DE5A4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607-F620-4181-9EB6-89FD063B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5089-97BE-4203-962C-777922D0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5F855-AA6C-4C36-AF14-3D83C7978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2EE1A-BC5E-4643-9FE0-7E18F9C9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C47F7-B65C-497D-B2EA-8BF109CF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67289-91A6-49A6-9E17-4D277D0E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3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F8F-ED25-4657-B592-75EB0C4F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FEAC-13FC-4979-A3AC-55103B6F0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0510D-8C7A-4014-AE90-406256E0A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E4C3F-2BC9-467C-888F-4455B0DE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1EAE3-C3AD-4884-98BE-2B839542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3956-6613-402C-A740-0807E8C0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3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2CB7-A503-4735-8E60-226D1CA7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19D44-1E3A-445C-96D6-82368210B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F7E36-FD80-40B5-9238-0390162B3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4104B-A621-4EA4-AEEE-A92D74E5B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B16FF-E0DA-4950-8A55-E101E685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D50BB9-FBB9-455F-BBD5-0F3E38D0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D1210-8244-4E7E-B15B-41B9C70C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3B7F81-9BAA-49F1-87B8-208DC6AB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2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FF68-B072-4157-AB0D-B6F86926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50DA4-3AD9-44CA-A58E-220BB37E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D21E3-3300-4AFC-9CC3-89F8F6DD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A920D-1D9C-4468-AD4A-2A9B3760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2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7F29F-6BFF-425B-AD18-FD802DBA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2ACCE-C2F3-47B3-98BF-71BD48BF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66A1E-0690-4CAF-87D1-0B8EF3CE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DED8-6715-40B8-8B01-788FE0DA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C7CB-4E81-4710-A451-C1853B2B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ECACF-E6D3-4200-8673-13BF435AF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C4C50-797A-4FFF-B268-C57865C2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4EA4E-1ECB-41F5-ADCA-7D8F55B9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9C271-3BBC-4055-8C52-659089D9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3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F541-41FC-4835-A78D-D7BD3378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D4673-C20B-40DA-AF58-7234C3C1B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DB9E0-C422-4855-B2CC-9D1B787EA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0FBFC-50E1-4B6E-B286-83715EEE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35786-A5D3-43EF-B9A2-55201B64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E0C46-5BA2-45F7-9214-4185E7F0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B9E9-D6B2-4E21-BB33-4C781CCC1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E1B9E-8B68-4D74-AD78-5D15D049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EDEEB-E045-460C-B4A0-4D62C4659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2/2/2022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0A6D7-1181-40BE-BA89-4279CC189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7727-E02A-44D6-AF00-36AE347CC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1178-2013-4C19-9A16-D26BFCFEB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2560" y="64176"/>
            <a:ext cx="9144000" cy="1386302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+mn-lt"/>
              </a:rPr>
              <a:t>Dr. Mike </a:t>
            </a:r>
            <a:r>
              <a:rPr lang="en-US" sz="4400" b="1" dirty="0" err="1">
                <a:latin typeface="+mn-lt"/>
              </a:rPr>
              <a:t>Gass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Rotary Memories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BA5CB-D541-4C84-ACFF-CB00D1265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461" y="5648222"/>
            <a:ext cx="6884504" cy="801614"/>
          </a:xfrm>
        </p:spPr>
        <p:txBody>
          <a:bodyPr>
            <a:normAutofit/>
          </a:bodyPr>
          <a:lstStyle/>
          <a:p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28CCF-C1D3-4459-8937-88CCD53F819F}"/>
              </a:ext>
            </a:extLst>
          </p:cNvPr>
          <p:cNvSpPr txBox="1"/>
          <p:nvPr/>
        </p:nvSpPr>
        <p:spPr>
          <a:xfrm>
            <a:off x="2955732" y="152543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sz="1800" b="1" dirty="0">
                <a:latin typeface="+mn-lt"/>
              </a:rPr>
              <a:t> </a:t>
            </a:r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9533644-C0BF-41D2-85D8-0A922F3F1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56" y="5707473"/>
            <a:ext cx="2557857" cy="837876"/>
          </a:xfrm>
          <a:prstGeom prst="rect">
            <a:avLst/>
          </a:prstGeom>
        </p:spPr>
      </p:pic>
      <p:pic>
        <p:nvPicPr>
          <p:cNvPr id="10" name="Picture 9" descr="A group of people holding stuffed animals&#10;&#10;Description automatically generated with medium confidence">
            <a:extLst>
              <a:ext uri="{FF2B5EF4-FFF2-40B4-BE49-F238E27FC236}">
                <a16:creationId xmlns:a16="http://schemas.microsoft.com/office/drawing/2014/main" id="{53513A6A-7BB7-4C23-98AF-E4E831341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8" y="1450478"/>
            <a:ext cx="6375707" cy="4675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820496-2361-471F-B71A-91DF8E5AA017}"/>
              </a:ext>
            </a:extLst>
          </p:cNvPr>
          <p:cNvSpPr txBox="1"/>
          <p:nvPr/>
        </p:nvSpPr>
        <p:spPr>
          <a:xfrm>
            <a:off x="309437" y="6316770"/>
            <a:ext cx="7790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Spelling Bee - Mike </a:t>
            </a:r>
            <a:r>
              <a:rPr lang="en-US" sz="2800" b="1" dirty="0" err="1">
                <a:latin typeface="+mn-lt"/>
              </a:rPr>
              <a:t>Gass</a:t>
            </a:r>
            <a:r>
              <a:rPr lang="en-US" sz="2800" b="1" dirty="0">
                <a:latin typeface="+mn-lt"/>
              </a:rPr>
              <a:t>, Elayne Burton, Ed Ahrens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4062-5C5E-4786-BE5F-FAE08350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095F6-CFA1-4A03-9A00-476F6F5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5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9E9C-28A5-46C9-9AC5-89EE6CED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Dr. Mike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</a:rPr>
              <a:t>Gass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Silverdale Rotary Club 1998-2022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6" y="1537390"/>
            <a:ext cx="10595113" cy="4351338"/>
          </a:xfrm>
        </p:spPr>
        <p:txBody>
          <a:bodyPr>
            <a:noAutofit/>
          </a:bodyPr>
          <a:lstStyle/>
          <a:p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Spelling Bee</a:t>
            </a:r>
          </a:p>
          <a:p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Rum Balls</a:t>
            </a:r>
          </a:p>
          <a:p>
            <a:r>
              <a:rPr lang="en-US" sz="3600" b="1" dirty="0">
                <a:latin typeface="Calibri" panose="020F0502020204030204" pitchFamily="34" charset="0"/>
              </a:rPr>
              <a:t>Duck Eggs</a:t>
            </a:r>
          </a:p>
          <a:p>
            <a:r>
              <a:rPr lang="en-US" sz="3600" b="1" dirty="0" err="1">
                <a:latin typeface="Calibri" panose="020F0502020204030204" pitchFamily="34" charset="0"/>
              </a:rPr>
              <a:t>Arkane</a:t>
            </a:r>
            <a:r>
              <a:rPr lang="en-US" sz="3600" b="1" dirty="0">
                <a:latin typeface="Calibri" panose="020F0502020204030204" pitchFamily="34" charset="0"/>
              </a:rPr>
              <a:t> jokes</a:t>
            </a:r>
          </a:p>
          <a:p>
            <a:r>
              <a:rPr lang="en-US" sz="3600" b="1" dirty="0">
                <a:latin typeface="Calibri" panose="020F0502020204030204" pitchFamily="34" charset="0"/>
              </a:rPr>
              <a:t>Rum Balls</a:t>
            </a:r>
          </a:p>
          <a:p>
            <a:r>
              <a:rPr lang="en-US" sz="3600" b="1" dirty="0">
                <a:latin typeface="Calibri" panose="020F0502020204030204" pitchFamily="34" charset="0"/>
              </a:rPr>
              <a:t>Chicken Eggs</a:t>
            </a:r>
          </a:p>
          <a:p>
            <a:r>
              <a:rPr lang="en-US" sz="3600" b="1" dirty="0">
                <a:latin typeface="Calibri" panose="020F0502020204030204" pitchFamily="34" charset="0"/>
              </a:rPr>
              <a:t>Dressing up</a:t>
            </a:r>
          </a:p>
          <a:p>
            <a:pPr marL="0" indent="0">
              <a:buNone/>
            </a:pPr>
            <a:endParaRPr lang="en-US" sz="3600" b="1" dirty="0"/>
          </a:p>
        </p:txBody>
      </p:sp>
      <p:pic>
        <p:nvPicPr>
          <p:cNvPr id="8" name="Picture 7" descr="A group of people wearing clothing&#10;&#10;Description automatically generated">
            <a:extLst>
              <a:ext uri="{FF2B5EF4-FFF2-40B4-BE49-F238E27FC236}">
                <a16:creationId xmlns:a16="http://schemas.microsoft.com/office/drawing/2014/main" id="{1467AA97-162F-4688-8934-9C8DDE8AE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12" y="1402080"/>
            <a:ext cx="6087232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A133F5-8719-4318-BE0D-C11528DD7C7B}"/>
              </a:ext>
            </a:extLst>
          </p:cNvPr>
          <p:cNvSpPr txBox="1"/>
          <p:nvPr/>
        </p:nvSpPr>
        <p:spPr>
          <a:xfrm>
            <a:off x="5689600" y="586709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2011 with longtime friend (center) and Barbara Beagle</a:t>
            </a:r>
            <a:r>
              <a:rPr lang="en-US" sz="1800" b="1" dirty="0">
                <a:latin typeface="+mn-lt"/>
              </a:rPr>
              <a:t> 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BF490-664A-4FA5-AEF3-DE11E07E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1F001-298E-4D8B-B13D-1786E574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6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9E9C-28A5-46C9-9AC5-89EE6CED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Literacy Council Spelling Bee – 200? - 2016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b="1" dirty="0"/>
          </a:p>
        </p:txBody>
      </p:sp>
      <p:pic>
        <p:nvPicPr>
          <p:cNvPr id="5" name="Content Placeholder 4" descr="A group of people sitting at a table with stuffed animals&#10;&#10;Description automatically generated with medium confidence">
            <a:extLst>
              <a:ext uri="{FF2B5EF4-FFF2-40B4-BE49-F238E27FC236}">
                <a16:creationId xmlns:a16="http://schemas.microsoft.com/office/drawing/2014/main" id="{A7D086F6-D03A-436E-AE71-782BB8132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5" y="1210147"/>
            <a:ext cx="7324553" cy="443770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A133F5-8719-4318-BE0D-C11528DD7C7B}"/>
              </a:ext>
            </a:extLst>
          </p:cNvPr>
          <p:cNvSpPr txBox="1"/>
          <p:nvPr/>
        </p:nvSpPr>
        <p:spPr>
          <a:xfrm>
            <a:off x="2062480" y="5846774"/>
            <a:ext cx="9794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Mike </a:t>
            </a:r>
            <a:r>
              <a:rPr lang="en-US" sz="2400" b="1" dirty="0" err="1">
                <a:latin typeface="+mn-lt"/>
              </a:rPr>
              <a:t>Gass</a:t>
            </a:r>
            <a:r>
              <a:rPr lang="en-US" sz="2400" b="1" dirty="0">
                <a:latin typeface="+mn-lt"/>
              </a:rPr>
              <a:t>, Elayne Burton, Ed Ahrens – First Place Year after Year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B4E1B-E8F6-4DB8-B49B-55742A8DF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C0AC0-97A1-42BF-A361-E0E9CBE2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2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9E9C-28A5-46C9-9AC5-89EE6CED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Literacy Council Spelling Bee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133F5-8719-4318-BE0D-C11528DD7C7B}"/>
              </a:ext>
            </a:extLst>
          </p:cNvPr>
          <p:cNvSpPr txBox="1"/>
          <p:nvPr/>
        </p:nvSpPr>
        <p:spPr>
          <a:xfrm>
            <a:off x="335280" y="5846774"/>
            <a:ext cx="11521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2016 Cheering Section – Barbara &amp; Brian Beagle, Mike’s daughter, Christie </a:t>
            </a:r>
            <a:r>
              <a:rPr lang="en-US" sz="2400" b="1" dirty="0" err="1"/>
              <a:t>Scheffer</a:t>
            </a:r>
            <a:r>
              <a:rPr lang="en-US" sz="2400" b="1" dirty="0"/>
              <a:t>, Mary Hoover, Barbara &amp; Roger </a:t>
            </a:r>
            <a:r>
              <a:rPr lang="en-US" sz="2400" b="1" dirty="0" err="1"/>
              <a:t>Aydt</a:t>
            </a:r>
            <a:r>
              <a:rPr lang="en-US" sz="2400" b="1" dirty="0"/>
              <a:t>, the Bee, Ed Hamilton, unidentified, Mike </a:t>
            </a:r>
            <a:r>
              <a:rPr lang="en-US" sz="2400" b="1" dirty="0" err="1"/>
              <a:t>Gass</a:t>
            </a:r>
            <a:r>
              <a:rPr lang="en-US" sz="2400" b="1" dirty="0"/>
              <a:t>, Ed Ahrens</a:t>
            </a:r>
            <a:endParaRPr lang="en-US" sz="2400" b="1" dirty="0">
              <a:latin typeface="+mn-lt"/>
            </a:endParaRP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2C74D38-6F4C-4E63-9F2F-3B05F8DB2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87" y="1175385"/>
            <a:ext cx="9881026" cy="435133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D27E66-6FBC-4B7D-B76D-5D20418F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8A83F-75FA-49B5-8264-611223C2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9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0" y="3833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2010 Steak Fry – Scenic Beach State Park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BBB3FD-86CA-4C67-85F6-4599B3F47E95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FBFB7D-BC46-47DC-B357-A62451CFFD84}"/>
              </a:ext>
            </a:extLst>
          </p:cNvPr>
          <p:cNvSpPr txBox="1">
            <a:spLocks/>
          </p:cNvSpPr>
          <p:nvPr/>
        </p:nvSpPr>
        <p:spPr>
          <a:xfrm>
            <a:off x="4353670" y="5643801"/>
            <a:ext cx="304292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 </a:t>
            </a:r>
            <a:r>
              <a:rPr lang="en-US" sz="3600" b="1" dirty="0">
                <a:latin typeface="Calibri" panose="020F0502020204030204" pitchFamily="34" charset="0"/>
              </a:rPr>
              <a:t>Rum Balls!</a:t>
            </a:r>
            <a:endParaRPr lang="en-US" sz="3600" b="1" dirty="0"/>
          </a:p>
        </p:txBody>
      </p:sp>
      <p:pic>
        <p:nvPicPr>
          <p:cNvPr id="4" name="Picture 3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3F42625F-C282-4616-894D-124F8546C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0" y="1131252"/>
            <a:ext cx="10418617" cy="44767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F82E1-758B-4567-8A77-57DCC172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52129-23D2-4D4C-8015-7D120521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98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0" y="3833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Anderson Hill Overpass Mural Project -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 2009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BBB3FD-86CA-4C67-85F6-4599B3F47E95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FBFB7D-BC46-47DC-B357-A62451CFFD84}"/>
              </a:ext>
            </a:extLst>
          </p:cNvPr>
          <p:cNvSpPr txBox="1">
            <a:spLocks/>
          </p:cNvSpPr>
          <p:nvPr/>
        </p:nvSpPr>
        <p:spPr>
          <a:xfrm>
            <a:off x="4353670" y="5643801"/>
            <a:ext cx="304292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/>
          </a:p>
        </p:txBody>
      </p:sp>
      <p:pic>
        <p:nvPicPr>
          <p:cNvPr id="5" name="Picture 4" descr="A person painting a picture&#10;&#10;Description automatically generated with low confidence">
            <a:extLst>
              <a:ext uri="{FF2B5EF4-FFF2-40B4-BE49-F238E27FC236}">
                <a16:creationId xmlns:a16="http://schemas.microsoft.com/office/drawing/2014/main" id="{56156E44-0CDF-46DF-96C0-5AC7828D2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7" y="1779103"/>
            <a:ext cx="4192937" cy="3273155"/>
          </a:xfrm>
          <a:prstGeom prst="rect">
            <a:avLst/>
          </a:prstGeom>
        </p:spPr>
      </p:pic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BF150165-4718-4BDC-B389-6921F3330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1" y="1305585"/>
            <a:ext cx="7222932" cy="427104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9791FE-3889-498A-A356-3609A9D2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46D23-22ED-4723-8FBB-F5134379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8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9E9C-28A5-46C9-9AC5-89EE6CED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</a:rPr>
              <a:t>Holiday Party 2013</a:t>
            </a:r>
            <a:br>
              <a:rPr lang="en-US" sz="44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133F5-8719-4318-BE0D-C11528DD7C7B}"/>
              </a:ext>
            </a:extLst>
          </p:cNvPr>
          <p:cNvSpPr txBox="1"/>
          <p:nvPr/>
        </p:nvSpPr>
        <p:spPr>
          <a:xfrm>
            <a:off x="4389120" y="6200487"/>
            <a:ext cx="3322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and…Rum Balls!</a:t>
            </a:r>
            <a:endParaRPr lang="en-US" sz="3200" b="1" dirty="0">
              <a:latin typeface="+mn-lt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4D9B2D-E8B5-4D01-896B-9F2822397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6" y="1690688"/>
            <a:ext cx="2796431" cy="4156086"/>
          </a:xfrm>
        </p:spPr>
      </p:pic>
      <p:pic>
        <p:nvPicPr>
          <p:cNvPr id="12" name="Picture 11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2A52B16A-36CE-451D-B629-4C15F5BBF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234" y="1310640"/>
            <a:ext cx="4532206" cy="4544901"/>
          </a:xfrm>
          <a:prstGeom prst="rect">
            <a:avLst/>
          </a:prstGeom>
        </p:spPr>
      </p:pic>
      <p:pic>
        <p:nvPicPr>
          <p:cNvPr id="14" name="Picture 13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56C5A4D3-4606-47E3-A3B4-04DB31686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43" y="2105956"/>
            <a:ext cx="4109721" cy="33947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2D201-C1B2-4619-AB92-70029093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C374B-E862-4566-A8A5-0BBAD391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8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9E9C-28A5-46C9-9AC5-89EE6CED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Steak Fry – 2009 – Six Guys</a:t>
            </a: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133F5-8719-4318-BE0D-C11528DD7C7B}"/>
              </a:ext>
            </a:extLst>
          </p:cNvPr>
          <p:cNvSpPr txBox="1"/>
          <p:nvPr/>
        </p:nvSpPr>
        <p:spPr>
          <a:xfrm>
            <a:off x="335280" y="6144946"/>
            <a:ext cx="1152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Jack Jensen, Steve Burton, Peter Matty, Mike </a:t>
            </a:r>
            <a:r>
              <a:rPr lang="en-US" sz="2800" b="1" dirty="0" err="1"/>
              <a:t>Gass</a:t>
            </a:r>
            <a:r>
              <a:rPr lang="en-US" sz="2800" b="1" dirty="0"/>
              <a:t>, Jim Pledger, Bill Bryant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Content Placeholder 5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2CE0B873-B8BE-4FBD-87D8-AE1505430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79" y="1034371"/>
            <a:ext cx="9077961" cy="5060884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91A23-F8DD-485C-99AC-9868051E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2/2/2022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40307-C198-4DE2-8753-82130FC6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98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199</Words>
  <Application>Microsoft Office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Dr. Mike Gass Rotary Memories</vt:lpstr>
      <vt:lpstr>Dr. Mike Gass - Silverdale Rotary Club 1998-2022 </vt:lpstr>
      <vt:lpstr>Literacy Council Spelling Bee – 200? - 2016 </vt:lpstr>
      <vt:lpstr>Literacy Council Spelling Bee </vt:lpstr>
      <vt:lpstr>PowerPoint Presentation</vt:lpstr>
      <vt:lpstr>PowerPoint Presentation</vt:lpstr>
      <vt:lpstr>Holiday Party 2013 </vt:lpstr>
      <vt:lpstr>Steak Fry – 2009 – Six Guys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&amp; Mary Gerry Taylor Rotary Memories</dc:title>
  <dc:creator>Barbara Beagle</dc:creator>
  <cp:lastModifiedBy>Barbara Beagle</cp:lastModifiedBy>
  <cp:revision>7</cp:revision>
  <dcterms:created xsi:type="dcterms:W3CDTF">2022-01-21T13:08:34Z</dcterms:created>
  <dcterms:modified xsi:type="dcterms:W3CDTF">2022-02-07T01:44:02Z</dcterms:modified>
</cp:coreProperties>
</file>